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5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0DAA1-FC27-4F85-B7C9-0E87F5060F0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F1D37-C0DE-4ADC-9DE5-29BEEBA92983}">
      <dgm:prSet phldrT="[Text]"/>
      <dgm:spPr/>
      <dgm:t>
        <a:bodyPr/>
        <a:lstStyle/>
        <a:p>
          <a:r>
            <a:rPr lang="en-US" dirty="0"/>
            <a:t>Concept Estimate</a:t>
          </a:r>
        </a:p>
      </dgm:t>
    </dgm:pt>
    <dgm:pt modelId="{247E0E75-CA86-49F8-B4D7-8F8A663DFE2E}" type="parTrans" cxnId="{BF70D230-92D0-44CC-B18D-F6A9F0B40797}">
      <dgm:prSet/>
      <dgm:spPr/>
      <dgm:t>
        <a:bodyPr/>
        <a:lstStyle/>
        <a:p>
          <a:endParaRPr lang="en-US"/>
        </a:p>
      </dgm:t>
    </dgm:pt>
    <dgm:pt modelId="{0BE22857-1190-4388-B6E5-1A37C736C584}" type="sibTrans" cxnId="{BF70D230-92D0-44CC-B18D-F6A9F0B40797}">
      <dgm:prSet/>
      <dgm:spPr/>
      <dgm:t>
        <a:bodyPr/>
        <a:lstStyle/>
        <a:p>
          <a:endParaRPr lang="en-US"/>
        </a:p>
      </dgm:t>
    </dgm:pt>
    <dgm:pt modelId="{A788A1C5-AB39-4257-AC7D-0C32D5B4D2B4}">
      <dgm:prSet phldrT="[Text]"/>
      <dgm:spPr/>
      <dgm:t>
        <a:bodyPr/>
        <a:lstStyle/>
        <a:p>
          <a:r>
            <a:rPr lang="en-US" dirty="0"/>
            <a:t>Progress Estimates</a:t>
          </a:r>
        </a:p>
      </dgm:t>
    </dgm:pt>
    <dgm:pt modelId="{7D7AB1BF-58C0-44CD-AF4F-4D33D17F41A5}" type="parTrans" cxnId="{1DE8580F-51C5-4947-A781-FBD4D4A2B918}">
      <dgm:prSet/>
      <dgm:spPr/>
      <dgm:t>
        <a:bodyPr/>
        <a:lstStyle/>
        <a:p>
          <a:endParaRPr lang="en-US"/>
        </a:p>
      </dgm:t>
    </dgm:pt>
    <dgm:pt modelId="{08A5F65A-3A37-415B-9107-F54B53454649}" type="sibTrans" cxnId="{1DE8580F-51C5-4947-A781-FBD4D4A2B918}">
      <dgm:prSet/>
      <dgm:spPr/>
      <dgm:t>
        <a:bodyPr/>
        <a:lstStyle/>
        <a:p>
          <a:endParaRPr lang="en-US"/>
        </a:p>
      </dgm:t>
    </dgm:pt>
    <dgm:pt modelId="{5B34E330-B7A7-4A96-91BD-40C4C064CA13}">
      <dgm:prSet phldrT="[Text]"/>
      <dgm:spPr/>
      <dgm:t>
        <a:bodyPr/>
        <a:lstStyle/>
        <a:p>
          <a:r>
            <a:rPr lang="en-US" dirty="0"/>
            <a:t>Final Estimate</a:t>
          </a:r>
        </a:p>
      </dgm:t>
    </dgm:pt>
    <dgm:pt modelId="{7B5612AB-6AE8-4207-A2CB-7174EA93A50D}" type="parTrans" cxnId="{D69C4052-B8B0-4DED-B282-312F43F61DE5}">
      <dgm:prSet/>
      <dgm:spPr/>
      <dgm:t>
        <a:bodyPr/>
        <a:lstStyle/>
        <a:p>
          <a:endParaRPr lang="en-US"/>
        </a:p>
      </dgm:t>
    </dgm:pt>
    <dgm:pt modelId="{95ACFDD6-98F3-497E-B145-7D20013F88AE}" type="sibTrans" cxnId="{D69C4052-B8B0-4DED-B282-312F43F61DE5}">
      <dgm:prSet/>
      <dgm:spPr/>
      <dgm:t>
        <a:bodyPr/>
        <a:lstStyle/>
        <a:p>
          <a:endParaRPr lang="en-US"/>
        </a:p>
      </dgm:t>
    </dgm:pt>
    <dgm:pt modelId="{6DE064CD-3E30-4483-8C2F-B73D86CF2103}">
      <dgm:prSet phldrT="[Text]"/>
      <dgm:spPr/>
      <dgm:t>
        <a:bodyPr/>
        <a:lstStyle/>
        <a:p>
          <a:r>
            <a:rPr lang="en-US" dirty="0"/>
            <a:t>Contracting</a:t>
          </a:r>
        </a:p>
      </dgm:t>
    </dgm:pt>
    <dgm:pt modelId="{2DE5E26D-6C36-485D-9B89-218897D74484}" type="parTrans" cxnId="{42704D28-91FA-4964-A55C-C33C8579AECB}">
      <dgm:prSet/>
      <dgm:spPr/>
      <dgm:t>
        <a:bodyPr/>
        <a:lstStyle/>
        <a:p>
          <a:endParaRPr lang="en-US"/>
        </a:p>
      </dgm:t>
    </dgm:pt>
    <dgm:pt modelId="{C4A40C05-93B9-4578-91FA-B034D30D62A9}" type="sibTrans" cxnId="{42704D28-91FA-4964-A55C-C33C8579AECB}">
      <dgm:prSet/>
      <dgm:spPr/>
      <dgm:t>
        <a:bodyPr/>
        <a:lstStyle/>
        <a:p>
          <a:endParaRPr lang="en-US"/>
        </a:p>
      </dgm:t>
    </dgm:pt>
    <dgm:pt modelId="{CC52BC28-C574-46CF-A76D-A4D841431E04}">
      <dgm:prSet phldrT="[Text]"/>
      <dgm:spPr/>
      <dgm:t>
        <a:bodyPr/>
        <a:lstStyle/>
        <a:p>
          <a:r>
            <a:rPr lang="en-US" dirty="0"/>
            <a:t>Feedback</a:t>
          </a:r>
        </a:p>
      </dgm:t>
    </dgm:pt>
    <dgm:pt modelId="{58A3F421-3A96-4D1A-9C48-1F34FD0ECBA6}" type="parTrans" cxnId="{B9DF8D0F-F523-42E5-9FE4-DBC513730581}">
      <dgm:prSet/>
      <dgm:spPr/>
      <dgm:t>
        <a:bodyPr/>
        <a:lstStyle/>
        <a:p>
          <a:endParaRPr lang="en-US"/>
        </a:p>
      </dgm:t>
    </dgm:pt>
    <dgm:pt modelId="{D9DE0F64-1FB6-47B5-A9D3-85316FA73008}" type="sibTrans" cxnId="{B9DF8D0F-F523-42E5-9FE4-DBC513730581}">
      <dgm:prSet/>
      <dgm:spPr/>
      <dgm:t>
        <a:bodyPr/>
        <a:lstStyle/>
        <a:p>
          <a:endParaRPr lang="en-US"/>
        </a:p>
      </dgm:t>
    </dgm:pt>
    <dgm:pt modelId="{07D2D1B4-0BD0-4D91-ABAB-893B8E46A8A2}" type="pres">
      <dgm:prSet presAssocID="{24B0DAA1-FC27-4F85-B7C9-0E87F5060F09}" presName="cycle" presStyleCnt="0">
        <dgm:presLayoutVars>
          <dgm:dir/>
          <dgm:resizeHandles val="exact"/>
        </dgm:presLayoutVars>
      </dgm:prSet>
      <dgm:spPr/>
    </dgm:pt>
    <dgm:pt modelId="{F2FA4726-6DA2-465C-B75D-C2049F2BDEF2}" type="pres">
      <dgm:prSet presAssocID="{301F1D37-C0DE-4ADC-9DE5-29BEEBA92983}" presName="node" presStyleLbl="node1" presStyleIdx="0" presStyleCnt="5">
        <dgm:presLayoutVars>
          <dgm:bulletEnabled val="1"/>
        </dgm:presLayoutVars>
      </dgm:prSet>
      <dgm:spPr/>
    </dgm:pt>
    <dgm:pt modelId="{A05828F1-59A4-419D-BE31-A4D9BD3E5084}" type="pres">
      <dgm:prSet presAssocID="{301F1D37-C0DE-4ADC-9DE5-29BEEBA92983}" presName="spNode" presStyleCnt="0"/>
      <dgm:spPr/>
    </dgm:pt>
    <dgm:pt modelId="{1032C07C-DA40-4280-B4A1-145E0DF09B9F}" type="pres">
      <dgm:prSet presAssocID="{0BE22857-1190-4388-B6E5-1A37C736C584}" presName="sibTrans" presStyleLbl="sibTrans1D1" presStyleIdx="0" presStyleCnt="5"/>
      <dgm:spPr/>
    </dgm:pt>
    <dgm:pt modelId="{C1448BF8-41E7-4830-9697-52088D6902B3}" type="pres">
      <dgm:prSet presAssocID="{A788A1C5-AB39-4257-AC7D-0C32D5B4D2B4}" presName="node" presStyleLbl="node1" presStyleIdx="1" presStyleCnt="5">
        <dgm:presLayoutVars>
          <dgm:bulletEnabled val="1"/>
        </dgm:presLayoutVars>
      </dgm:prSet>
      <dgm:spPr/>
    </dgm:pt>
    <dgm:pt modelId="{8E2A3C92-2C69-4952-AB7A-E80E94F6BA6C}" type="pres">
      <dgm:prSet presAssocID="{A788A1C5-AB39-4257-AC7D-0C32D5B4D2B4}" presName="spNode" presStyleCnt="0"/>
      <dgm:spPr/>
    </dgm:pt>
    <dgm:pt modelId="{420D744F-4B3B-4BBC-8C73-0D3F1E08A4F3}" type="pres">
      <dgm:prSet presAssocID="{08A5F65A-3A37-415B-9107-F54B53454649}" presName="sibTrans" presStyleLbl="sibTrans1D1" presStyleIdx="1" presStyleCnt="5"/>
      <dgm:spPr/>
    </dgm:pt>
    <dgm:pt modelId="{A21791F2-4F82-4C92-B801-1B7EFCE974BA}" type="pres">
      <dgm:prSet presAssocID="{5B34E330-B7A7-4A96-91BD-40C4C064CA13}" presName="node" presStyleLbl="node1" presStyleIdx="2" presStyleCnt="5">
        <dgm:presLayoutVars>
          <dgm:bulletEnabled val="1"/>
        </dgm:presLayoutVars>
      </dgm:prSet>
      <dgm:spPr/>
    </dgm:pt>
    <dgm:pt modelId="{AF29EF5C-01FE-4997-9BF2-FDBAE90D8678}" type="pres">
      <dgm:prSet presAssocID="{5B34E330-B7A7-4A96-91BD-40C4C064CA13}" presName="spNode" presStyleCnt="0"/>
      <dgm:spPr/>
    </dgm:pt>
    <dgm:pt modelId="{E7734496-C8D9-4242-B6DC-04314C7A37BA}" type="pres">
      <dgm:prSet presAssocID="{95ACFDD6-98F3-497E-B145-7D20013F88AE}" presName="sibTrans" presStyleLbl="sibTrans1D1" presStyleIdx="2" presStyleCnt="5"/>
      <dgm:spPr/>
    </dgm:pt>
    <dgm:pt modelId="{77EEFF5B-CDB8-438D-9EEA-E7431BCA8144}" type="pres">
      <dgm:prSet presAssocID="{6DE064CD-3E30-4483-8C2F-B73D86CF2103}" presName="node" presStyleLbl="node1" presStyleIdx="3" presStyleCnt="5">
        <dgm:presLayoutVars>
          <dgm:bulletEnabled val="1"/>
        </dgm:presLayoutVars>
      </dgm:prSet>
      <dgm:spPr/>
    </dgm:pt>
    <dgm:pt modelId="{8782D5E0-D15A-4ECA-90CF-63B63855EF12}" type="pres">
      <dgm:prSet presAssocID="{6DE064CD-3E30-4483-8C2F-B73D86CF2103}" presName="spNode" presStyleCnt="0"/>
      <dgm:spPr/>
    </dgm:pt>
    <dgm:pt modelId="{5441CB67-4A9A-4491-8711-503B74602EFF}" type="pres">
      <dgm:prSet presAssocID="{C4A40C05-93B9-4578-91FA-B034D30D62A9}" presName="sibTrans" presStyleLbl="sibTrans1D1" presStyleIdx="3" presStyleCnt="5"/>
      <dgm:spPr/>
    </dgm:pt>
    <dgm:pt modelId="{7F1D656B-A161-4837-8810-7B3FC3B1248F}" type="pres">
      <dgm:prSet presAssocID="{CC52BC28-C574-46CF-A76D-A4D841431E04}" presName="node" presStyleLbl="node1" presStyleIdx="4" presStyleCnt="5">
        <dgm:presLayoutVars>
          <dgm:bulletEnabled val="1"/>
        </dgm:presLayoutVars>
      </dgm:prSet>
      <dgm:spPr/>
    </dgm:pt>
    <dgm:pt modelId="{ABD4FFDE-61B8-40CD-9F59-C34A2D1D43CD}" type="pres">
      <dgm:prSet presAssocID="{CC52BC28-C574-46CF-A76D-A4D841431E04}" presName="spNode" presStyleCnt="0"/>
      <dgm:spPr/>
    </dgm:pt>
    <dgm:pt modelId="{16289C33-2AA9-4F8F-850A-999B5DC3F826}" type="pres">
      <dgm:prSet presAssocID="{D9DE0F64-1FB6-47B5-A9D3-85316FA73008}" presName="sibTrans" presStyleLbl="sibTrans1D1" presStyleIdx="4" presStyleCnt="5"/>
      <dgm:spPr/>
    </dgm:pt>
  </dgm:ptLst>
  <dgm:cxnLst>
    <dgm:cxn modelId="{1DE8580F-51C5-4947-A781-FBD4D4A2B918}" srcId="{24B0DAA1-FC27-4F85-B7C9-0E87F5060F09}" destId="{A788A1C5-AB39-4257-AC7D-0C32D5B4D2B4}" srcOrd="1" destOrd="0" parTransId="{7D7AB1BF-58C0-44CD-AF4F-4D33D17F41A5}" sibTransId="{08A5F65A-3A37-415B-9107-F54B53454649}"/>
    <dgm:cxn modelId="{B9DF8D0F-F523-42E5-9FE4-DBC513730581}" srcId="{24B0DAA1-FC27-4F85-B7C9-0E87F5060F09}" destId="{CC52BC28-C574-46CF-A76D-A4D841431E04}" srcOrd="4" destOrd="0" parTransId="{58A3F421-3A96-4D1A-9C48-1F34FD0ECBA6}" sibTransId="{D9DE0F64-1FB6-47B5-A9D3-85316FA73008}"/>
    <dgm:cxn modelId="{D46F1019-3D0C-4C40-9EB7-846C053611C2}" type="presOf" srcId="{95ACFDD6-98F3-497E-B145-7D20013F88AE}" destId="{E7734496-C8D9-4242-B6DC-04314C7A37BA}" srcOrd="0" destOrd="0" presId="urn:microsoft.com/office/officeart/2005/8/layout/cycle5"/>
    <dgm:cxn modelId="{42704D28-91FA-4964-A55C-C33C8579AECB}" srcId="{24B0DAA1-FC27-4F85-B7C9-0E87F5060F09}" destId="{6DE064CD-3E30-4483-8C2F-B73D86CF2103}" srcOrd="3" destOrd="0" parTransId="{2DE5E26D-6C36-485D-9B89-218897D74484}" sibTransId="{C4A40C05-93B9-4578-91FA-B034D30D62A9}"/>
    <dgm:cxn modelId="{BF70D230-92D0-44CC-B18D-F6A9F0B40797}" srcId="{24B0DAA1-FC27-4F85-B7C9-0E87F5060F09}" destId="{301F1D37-C0DE-4ADC-9DE5-29BEEBA92983}" srcOrd="0" destOrd="0" parTransId="{247E0E75-CA86-49F8-B4D7-8F8A663DFE2E}" sibTransId="{0BE22857-1190-4388-B6E5-1A37C736C584}"/>
    <dgm:cxn modelId="{27CABB63-41B5-4A71-ABBF-6FD19A22CC20}" type="presOf" srcId="{301F1D37-C0DE-4ADC-9DE5-29BEEBA92983}" destId="{F2FA4726-6DA2-465C-B75D-C2049F2BDEF2}" srcOrd="0" destOrd="0" presId="urn:microsoft.com/office/officeart/2005/8/layout/cycle5"/>
    <dgm:cxn modelId="{1B132E4E-D05B-4095-A202-8931FA9599F5}" type="presOf" srcId="{5B34E330-B7A7-4A96-91BD-40C4C064CA13}" destId="{A21791F2-4F82-4C92-B801-1B7EFCE974BA}" srcOrd="0" destOrd="0" presId="urn:microsoft.com/office/officeart/2005/8/layout/cycle5"/>
    <dgm:cxn modelId="{D69C4052-B8B0-4DED-B282-312F43F61DE5}" srcId="{24B0DAA1-FC27-4F85-B7C9-0E87F5060F09}" destId="{5B34E330-B7A7-4A96-91BD-40C4C064CA13}" srcOrd="2" destOrd="0" parTransId="{7B5612AB-6AE8-4207-A2CB-7174EA93A50D}" sibTransId="{95ACFDD6-98F3-497E-B145-7D20013F88AE}"/>
    <dgm:cxn modelId="{8481C759-1D82-4A44-8327-82D85E3B604E}" type="presOf" srcId="{0BE22857-1190-4388-B6E5-1A37C736C584}" destId="{1032C07C-DA40-4280-B4A1-145E0DF09B9F}" srcOrd="0" destOrd="0" presId="urn:microsoft.com/office/officeart/2005/8/layout/cycle5"/>
    <dgm:cxn modelId="{E352C87E-6C7A-4CC6-9017-76C003C3F2A6}" type="presOf" srcId="{D9DE0F64-1FB6-47B5-A9D3-85316FA73008}" destId="{16289C33-2AA9-4F8F-850A-999B5DC3F826}" srcOrd="0" destOrd="0" presId="urn:microsoft.com/office/officeart/2005/8/layout/cycle5"/>
    <dgm:cxn modelId="{9B9E7FB1-DBCD-4523-AE3F-CAEB8A60C5A0}" type="presOf" srcId="{24B0DAA1-FC27-4F85-B7C9-0E87F5060F09}" destId="{07D2D1B4-0BD0-4D91-ABAB-893B8E46A8A2}" srcOrd="0" destOrd="0" presId="urn:microsoft.com/office/officeart/2005/8/layout/cycle5"/>
    <dgm:cxn modelId="{FA7883B5-75FF-42FC-B3DA-924A0ACC6AE4}" type="presOf" srcId="{08A5F65A-3A37-415B-9107-F54B53454649}" destId="{420D744F-4B3B-4BBC-8C73-0D3F1E08A4F3}" srcOrd="0" destOrd="0" presId="urn:microsoft.com/office/officeart/2005/8/layout/cycle5"/>
    <dgm:cxn modelId="{5ECAE1C1-6F63-47A6-89BE-81E6C574341F}" type="presOf" srcId="{CC52BC28-C574-46CF-A76D-A4D841431E04}" destId="{7F1D656B-A161-4837-8810-7B3FC3B1248F}" srcOrd="0" destOrd="0" presId="urn:microsoft.com/office/officeart/2005/8/layout/cycle5"/>
    <dgm:cxn modelId="{281FF1C7-8CC9-4F4C-B16B-AD6E63A5ACC5}" type="presOf" srcId="{6DE064CD-3E30-4483-8C2F-B73D86CF2103}" destId="{77EEFF5B-CDB8-438D-9EEA-E7431BCA8144}" srcOrd="0" destOrd="0" presId="urn:microsoft.com/office/officeart/2005/8/layout/cycle5"/>
    <dgm:cxn modelId="{FA8BD2E4-48A2-4F3A-B054-72BDD150AF03}" type="presOf" srcId="{C4A40C05-93B9-4578-91FA-B034D30D62A9}" destId="{5441CB67-4A9A-4491-8711-503B74602EFF}" srcOrd="0" destOrd="0" presId="urn:microsoft.com/office/officeart/2005/8/layout/cycle5"/>
    <dgm:cxn modelId="{E90A31F1-85A4-4058-B4BE-33DFDC3F0C46}" type="presOf" srcId="{A788A1C5-AB39-4257-AC7D-0C32D5B4D2B4}" destId="{C1448BF8-41E7-4830-9697-52088D6902B3}" srcOrd="0" destOrd="0" presId="urn:microsoft.com/office/officeart/2005/8/layout/cycle5"/>
    <dgm:cxn modelId="{2B6A9683-AA9B-46AD-B9AD-26123EBF1F3A}" type="presParOf" srcId="{07D2D1B4-0BD0-4D91-ABAB-893B8E46A8A2}" destId="{F2FA4726-6DA2-465C-B75D-C2049F2BDEF2}" srcOrd="0" destOrd="0" presId="urn:microsoft.com/office/officeart/2005/8/layout/cycle5"/>
    <dgm:cxn modelId="{623F9274-D144-4845-9F82-D85360F75890}" type="presParOf" srcId="{07D2D1B4-0BD0-4D91-ABAB-893B8E46A8A2}" destId="{A05828F1-59A4-419D-BE31-A4D9BD3E5084}" srcOrd="1" destOrd="0" presId="urn:microsoft.com/office/officeart/2005/8/layout/cycle5"/>
    <dgm:cxn modelId="{08389B03-E980-4365-8268-94417BBACD15}" type="presParOf" srcId="{07D2D1B4-0BD0-4D91-ABAB-893B8E46A8A2}" destId="{1032C07C-DA40-4280-B4A1-145E0DF09B9F}" srcOrd="2" destOrd="0" presId="urn:microsoft.com/office/officeart/2005/8/layout/cycle5"/>
    <dgm:cxn modelId="{A81987F0-EF06-4620-A6B3-62213BEFE03E}" type="presParOf" srcId="{07D2D1B4-0BD0-4D91-ABAB-893B8E46A8A2}" destId="{C1448BF8-41E7-4830-9697-52088D6902B3}" srcOrd="3" destOrd="0" presId="urn:microsoft.com/office/officeart/2005/8/layout/cycle5"/>
    <dgm:cxn modelId="{F9F1C86C-9349-4144-A1CD-419A618A04A2}" type="presParOf" srcId="{07D2D1B4-0BD0-4D91-ABAB-893B8E46A8A2}" destId="{8E2A3C92-2C69-4952-AB7A-E80E94F6BA6C}" srcOrd="4" destOrd="0" presId="urn:microsoft.com/office/officeart/2005/8/layout/cycle5"/>
    <dgm:cxn modelId="{9EE6A449-DC3E-40AA-ACEF-18F8EEB5568B}" type="presParOf" srcId="{07D2D1B4-0BD0-4D91-ABAB-893B8E46A8A2}" destId="{420D744F-4B3B-4BBC-8C73-0D3F1E08A4F3}" srcOrd="5" destOrd="0" presId="urn:microsoft.com/office/officeart/2005/8/layout/cycle5"/>
    <dgm:cxn modelId="{D925D8CA-9B58-4E68-A163-70495F057A4B}" type="presParOf" srcId="{07D2D1B4-0BD0-4D91-ABAB-893B8E46A8A2}" destId="{A21791F2-4F82-4C92-B801-1B7EFCE974BA}" srcOrd="6" destOrd="0" presId="urn:microsoft.com/office/officeart/2005/8/layout/cycle5"/>
    <dgm:cxn modelId="{5917CDA0-2485-4133-A6FB-646DB23A8DDE}" type="presParOf" srcId="{07D2D1B4-0BD0-4D91-ABAB-893B8E46A8A2}" destId="{AF29EF5C-01FE-4997-9BF2-FDBAE90D8678}" srcOrd="7" destOrd="0" presId="urn:microsoft.com/office/officeart/2005/8/layout/cycle5"/>
    <dgm:cxn modelId="{F59A41E2-577A-4471-8C02-7CF4432B2820}" type="presParOf" srcId="{07D2D1B4-0BD0-4D91-ABAB-893B8E46A8A2}" destId="{E7734496-C8D9-4242-B6DC-04314C7A37BA}" srcOrd="8" destOrd="0" presId="urn:microsoft.com/office/officeart/2005/8/layout/cycle5"/>
    <dgm:cxn modelId="{60BCBF66-BCFF-456E-9776-D49612D9071D}" type="presParOf" srcId="{07D2D1B4-0BD0-4D91-ABAB-893B8E46A8A2}" destId="{77EEFF5B-CDB8-438D-9EEA-E7431BCA8144}" srcOrd="9" destOrd="0" presId="urn:microsoft.com/office/officeart/2005/8/layout/cycle5"/>
    <dgm:cxn modelId="{F3E4FFF0-0A97-4D1A-BF95-480D36FD5422}" type="presParOf" srcId="{07D2D1B4-0BD0-4D91-ABAB-893B8E46A8A2}" destId="{8782D5E0-D15A-4ECA-90CF-63B63855EF12}" srcOrd="10" destOrd="0" presId="urn:microsoft.com/office/officeart/2005/8/layout/cycle5"/>
    <dgm:cxn modelId="{4CEDF023-AC7E-4BB2-BBB7-50869856516B}" type="presParOf" srcId="{07D2D1B4-0BD0-4D91-ABAB-893B8E46A8A2}" destId="{5441CB67-4A9A-4491-8711-503B74602EFF}" srcOrd="11" destOrd="0" presId="urn:microsoft.com/office/officeart/2005/8/layout/cycle5"/>
    <dgm:cxn modelId="{95E74BE7-E7E6-4E40-8652-F6A0BF735A60}" type="presParOf" srcId="{07D2D1B4-0BD0-4D91-ABAB-893B8E46A8A2}" destId="{7F1D656B-A161-4837-8810-7B3FC3B1248F}" srcOrd="12" destOrd="0" presId="urn:microsoft.com/office/officeart/2005/8/layout/cycle5"/>
    <dgm:cxn modelId="{89DBC1D7-19FC-4567-AA6C-6A6E66607B6D}" type="presParOf" srcId="{07D2D1B4-0BD0-4D91-ABAB-893B8E46A8A2}" destId="{ABD4FFDE-61B8-40CD-9F59-C34A2D1D43CD}" srcOrd="13" destOrd="0" presId="urn:microsoft.com/office/officeart/2005/8/layout/cycle5"/>
    <dgm:cxn modelId="{D51A9F87-E629-4D0D-9CC0-125A80C9D708}" type="presParOf" srcId="{07D2D1B4-0BD0-4D91-ABAB-893B8E46A8A2}" destId="{16289C33-2AA9-4F8F-850A-999B5DC3F82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A4726-6DA2-465C-B75D-C2049F2BDEF2}">
      <dsp:nvSpPr>
        <dsp:cNvPr id="0" name=""/>
        <dsp:cNvSpPr/>
      </dsp:nvSpPr>
      <dsp:spPr>
        <a:xfrm>
          <a:off x="4570176" y="1316"/>
          <a:ext cx="1213321" cy="78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Concept Estimate</a:t>
          </a:r>
        </a:p>
      </dsp:txBody>
      <dsp:txXfrm>
        <a:off x="4608675" y="39815"/>
        <a:ext cx="1136323" cy="711660"/>
      </dsp:txXfrm>
    </dsp:sp>
    <dsp:sp modelId="{1032C07C-DA40-4280-B4A1-145E0DF09B9F}">
      <dsp:nvSpPr>
        <dsp:cNvPr id="0" name=""/>
        <dsp:cNvSpPr/>
      </dsp:nvSpPr>
      <dsp:spPr>
        <a:xfrm>
          <a:off x="3600267" y="395645"/>
          <a:ext cx="3153139" cy="3153139"/>
        </a:xfrm>
        <a:custGeom>
          <a:avLst/>
          <a:gdLst/>
          <a:ahLst/>
          <a:cxnLst/>
          <a:rect l="0" t="0" r="0" b="0"/>
          <a:pathLst>
            <a:path>
              <a:moveTo>
                <a:pt x="2345997" y="200505"/>
              </a:moveTo>
              <a:arcTo wR="1576569" hR="1576569" stAng="17952708" swAng="121269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48BF8-41E7-4830-9697-52088D6902B3}">
      <dsp:nvSpPr>
        <dsp:cNvPr id="0" name=""/>
        <dsp:cNvSpPr/>
      </dsp:nvSpPr>
      <dsp:spPr>
        <a:xfrm>
          <a:off x="6069583" y="1090699"/>
          <a:ext cx="1213321" cy="78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Progress Estimates</a:t>
          </a:r>
        </a:p>
      </dsp:txBody>
      <dsp:txXfrm>
        <a:off x="6108082" y="1129198"/>
        <a:ext cx="1136323" cy="711660"/>
      </dsp:txXfrm>
    </dsp:sp>
    <dsp:sp modelId="{420D744F-4B3B-4BBC-8C73-0D3F1E08A4F3}">
      <dsp:nvSpPr>
        <dsp:cNvPr id="0" name=""/>
        <dsp:cNvSpPr/>
      </dsp:nvSpPr>
      <dsp:spPr>
        <a:xfrm>
          <a:off x="3600267" y="395645"/>
          <a:ext cx="3153139" cy="3153139"/>
        </a:xfrm>
        <a:custGeom>
          <a:avLst/>
          <a:gdLst/>
          <a:ahLst/>
          <a:cxnLst/>
          <a:rect l="0" t="0" r="0" b="0"/>
          <a:pathLst>
            <a:path>
              <a:moveTo>
                <a:pt x="3149369" y="1685530"/>
              </a:moveTo>
              <a:arcTo wR="1576569" hR="1576569" stAng="21837782" swAng="136062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791F2-4F82-4C92-B801-1B7EFCE974BA}">
      <dsp:nvSpPr>
        <dsp:cNvPr id="0" name=""/>
        <dsp:cNvSpPr/>
      </dsp:nvSpPr>
      <dsp:spPr>
        <a:xfrm>
          <a:off x="5496861" y="2853357"/>
          <a:ext cx="1213321" cy="78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Final Estimate</a:t>
          </a:r>
        </a:p>
      </dsp:txBody>
      <dsp:txXfrm>
        <a:off x="5535360" y="2891856"/>
        <a:ext cx="1136323" cy="711660"/>
      </dsp:txXfrm>
    </dsp:sp>
    <dsp:sp modelId="{E7734496-C8D9-4242-B6DC-04314C7A37BA}">
      <dsp:nvSpPr>
        <dsp:cNvPr id="0" name=""/>
        <dsp:cNvSpPr/>
      </dsp:nvSpPr>
      <dsp:spPr>
        <a:xfrm>
          <a:off x="3600267" y="395645"/>
          <a:ext cx="3153139" cy="3153139"/>
        </a:xfrm>
        <a:custGeom>
          <a:avLst/>
          <a:gdLst/>
          <a:ahLst/>
          <a:cxnLst/>
          <a:rect l="0" t="0" r="0" b="0"/>
          <a:pathLst>
            <a:path>
              <a:moveTo>
                <a:pt x="1770332" y="3141187"/>
              </a:moveTo>
              <a:arcTo wR="1576569" hR="1576569" stAng="4976425" swAng="84715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EFF5B-CDB8-438D-9EEA-E7431BCA8144}">
      <dsp:nvSpPr>
        <dsp:cNvPr id="0" name=""/>
        <dsp:cNvSpPr/>
      </dsp:nvSpPr>
      <dsp:spPr>
        <a:xfrm>
          <a:off x="3643492" y="2853357"/>
          <a:ext cx="1213321" cy="78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Contracting</a:t>
          </a:r>
        </a:p>
      </dsp:txBody>
      <dsp:txXfrm>
        <a:off x="3681991" y="2891856"/>
        <a:ext cx="1136323" cy="711660"/>
      </dsp:txXfrm>
    </dsp:sp>
    <dsp:sp modelId="{5441CB67-4A9A-4491-8711-503B74602EFF}">
      <dsp:nvSpPr>
        <dsp:cNvPr id="0" name=""/>
        <dsp:cNvSpPr/>
      </dsp:nvSpPr>
      <dsp:spPr>
        <a:xfrm>
          <a:off x="3600267" y="395645"/>
          <a:ext cx="3153139" cy="3153139"/>
        </a:xfrm>
        <a:custGeom>
          <a:avLst/>
          <a:gdLst/>
          <a:ahLst/>
          <a:cxnLst/>
          <a:rect l="0" t="0" r="0" b="0"/>
          <a:pathLst>
            <a:path>
              <a:moveTo>
                <a:pt x="167366" y="2283477"/>
              </a:moveTo>
              <a:arcTo wR="1576569" hR="1576569" stAng="9201598" swAng="136062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D656B-A161-4837-8810-7B3FC3B1248F}">
      <dsp:nvSpPr>
        <dsp:cNvPr id="0" name=""/>
        <dsp:cNvSpPr/>
      </dsp:nvSpPr>
      <dsp:spPr>
        <a:xfrm>
          <a:off x="3070769" y="1090699"/>
          <a:ext cx="1213321" cy="78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Feedback</a:t>
          </a:r>
        </a:p>
      </dsp:txBody>
      <dsp:txXfrm>
        <a:off x="3109268" y="1129198"/>
        <a:ext cx="1136323" cy="711660"/>
      </dsp:txXfrm>
    </dsp:sp>
    <dsp:sp modelId="{16289C33-2AA9-4F8F-850A-999B5DC3F826}">
      <dsp:nvSpPr>
        <dsp:cNvPr id="0" name=""/>
        <dsp:cNvSpPr/>
      </dsp:nvSpPr>
      <dsp:spPr>
        <a:xfrm>
          <a:off x="3600267" y="395645"/>
          <a:ext cx="3153139" cy="3153139"/>
        </a:xfrm>
        <a:custGeom>
          <a:avLst/>
          <a:gdLst/>
          <a:ahLst/>
          <a:cxnLst/>
          <a:rect l="0" t="0" r="0" b="0"/>
          <a:pathLst>
            <a:path>
              <a:moveTo>
                <a:pt x="379107" y="551066"/>
              </a:moveTo>
              <a:arcTo wR="1576569" hR="1576569" stAng="13234598" swAng="121269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trotter@crawfordc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50AD41-A0EA-4974-AF3F-9CB956969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8C6178-F9DE-4C52-B19B-F4F4FFBD8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6212" y="4551037"/>
            <a:ext cx="10599576" cy="1168638"/>
          </a:xfrm>
        </p:spPr>
        <p:txBody>
          <a:bodyPr>
            <a:normAutofit/>
          </a:bodyPr>
          <a:lstStyle/>
          <a:p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4F034-E2A1-4348-BEC4-D1647EBB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5719677"/>
            <a:ext cx="9001462" cy="546365"/>
          </a:xfrm>
        </p:spPr>
        <p:txBody>
          <a:bodyPr>
            <a:normAutofit/>
          </a:bodyPr>
          <a:lstStyle/>
          <a:p>
            <a:r>
              <a:rPr lang="en-US" sz="2100" dirty="0"/>
              <a:t>Rich Trotter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9F20D7-4DA5-403A-A81A-2808DFB078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7" cy="42126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E5F0F4-9D2E-4224-B946-5198517F9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93" y="497632"/>
            <a:ext cx="10456609" cy="3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0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5340-7F6C-454F-93C2-D10068DD3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cycle of an estimate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6D8194-4BC6-495D-B5B1-179A218D9A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311564"/>
              </p:ext>
            </p:extLst>
          </p:nvPr>
        </p:nvGraphicFramePr>
        <p:xfrm>
          <a:off x="914400" y="2095500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86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9E50-53A0-4995-BC97-DBF158E4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02EB3-B9D7-4EEB-A0EB-CF59791B7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</a:t>
            </a:r>
          </a:p>
          <a:p>
            <a:r>
              <a:rPr lang="en-US" dirty="0"/>
              <a:t>Conceptual Estimates</a:t>
            </a:r>
          </a:p>
          <a:p>
            <a:r>
              <a:rPr lang="en-US" dirty="0"/>
              <a:t>Owner Feedback</a:t>
            </a:r>
          </a:p>
          <a:p>
            <a:r>
              <a:rPr lang="en-US" dirty="0"/>
              <a:t>Feedback After Completion</a:t>
            </a:r>
          </a:p>
          <a:p>
            <a:r>
              <a:rPr lang="en-US" dirty="0"/>
              <a:t>Unknowns</a:t>
            </a:r>
          </a:p>
        </p:txBody>
      </p:sp>
    </p:spTree>
    <p:extLst>
      <p:ext uri="{BB962C8B-B14F-4D97-AF65-F5344CB8AC3E}">
        <p14:creationId xmlns:p14="http://schemas.microsoft.com/office/powerpoint/2010/main" val="308616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B5FF-3A27-4416-B145-B831F300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37A3B-325E-445E-8508-3BA22CEA1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Better Programming </a:t>
            </a:r>
          </a:p>
          <a:p>
            <a:r>
              <a:rPr lang="en-US" dirty="0"/>
              <a:t>Sharing of real cost data</a:t>
            </a:r>
          </a:p>
          <a:p>
            <a:r>
              <a:rPr lang="en-US" dirty="0"/>
              <a:t>Owner acceptance of market volatility</a:t>
            </a:r>
          </a:p>
        </p:txBody>
      </p:sp>
    </p:spTree>
    <p:extLst>
      <p:ext uri="{BB962C8B-B14F-4D97-AF65-F5344CB8AC3E}">
        <p14:creationId xmlns:p14="http://schemas.microsoft.com/office/powerpoint/2010/main" val="219946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50AD41-A0EA-4974-AF3F-9CB956969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8C6178-F9DE-4C52-B19B-F4F4FFBD8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4551037"/>
            <a:ext cx="10481388" cy="45719"/>
          </a:xfrm>
        </p:spPr>
        <p:txBody>
          <a:bodyPr>
            <a:normAutofit fontScale="90000"/>
          </a:bodyPr>
          <a:lstStyle/>
          <a:p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4F034-E2A1-4348-BEC4-D1647EBB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245" y="4596757"/>
            <a:ext cx="9101486" cy="1669286"/>
          </a:xfrm>
        </p:spPr>
        <p:txBody>
          <a:bodyPr>
            <a:normAutofit/>
          </a:bodyPr>
          <a:lstStyle/>
          <a:p>
            <a:r>
              <a:rPr lang="en-US" sz="2100" dirty="0"/>
              <a:t>Rich Trotter</a:t>
            </a:r>
          </a:p>
          <a:p>
            <a:r>
              <a:rPr lang="en-US" sz="2100" dirty="0">
                <a:hlinkClick r:id="rId3"/>
              </a:rPr>
              <a:t>rtrotter@crawfordcs.com</a:t>
            </a:r>
            <a:endParaRPr lang="en-US" sz="2100" dirty="0"/>
          </a:p>
          <a:p>
            <a:r>
              <a:rPr lang="en-US" sz="2100" dirty="0"/>
              <a:t>412-823-0400 ext. 255</a:t>
            </a:r>
          </a:p>
          <a:p>
            <a:endParaRPr lang="en-US" sz="2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9F20D7-4DA5-403A-A81A-2808DFB078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7" cy="42126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E5F0F4-9D2E-4224-B946-5198517F92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93" y="497632"/>
            <a:ext cx="10456609" cy="3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39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PowerPoint Presentation</vt:lpstr>
      <vt:lpstr>Life cycle of an estimate</vt:lpstr>
      <vt:lpstr>Problems</vt:lpstr>
      <vt:lpstr>Opportunities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Trotter</dc:creator>
  <cp:lastModifiedBy>Rich Trotter</cp:lastModifiedBy>
  <cp:revision>3</cp:revision>
  <dcterms:created xsi:type="dcterms:W3CDTF">2019-03-19T12:17:25Z</dcterms:created>
  <dcterms:modified xsi:type="dcterms:W3CDTF">2019-03-19T12:58:57Z</dcterms:modified>
</cp:coreProperties>
</file>